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10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41F92-AAC9-4308-A3AA-92A6F12F133A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A66C-D45E-4AD2-96F8-BCC141AAC996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37ED-516A-42D9-96E9-F77CC26C6978}" type="datetimeFigureOut">
              <a:rPr lang="be-BY" smtClean="0"/>
              <a:pPr/>
              <a:t>07.04.2013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ED79-F31D-4DA7-B11A-BABA658F0488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501122" cy="31432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Субтропические экстрааридные (пустынные) ландшафты</a:t>
            </a:r>
            <a:endParaRPr lang="be-BY" sz="5400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6357982" cy="6072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Такыры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тип почвы плоских глинистых понижений в пустынях субтропической зоны. Поверхностный твердый горизонт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палево-серый) разбит трещинами на многоугольники. Такыры распространены в Средней Азии, Казахстане, Монголии, Передней Азии, Северной Америке, Австралии. </a:t>
            </a:r>
          </a:p>
          <a:p>
            <a:pPr>
              <a:buNone/>
            </a:pPr>
            <a:endParaRPr lang="be-B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znoobrazie_pustyni_i_zhivotnogo_mira_ego_naselyayushego_big.jpg"/>
          <p:cNvPicPr>
            <a:picLocks noChangeAspect="1"/>
          </p:cNvPicPr>
          <p:nvPr/>
        </p:nvPicPr>
        <p:blipFill>
          <a:blip r:embed="rId2"/>
          <a:srcRect l="24939"/>
          <a:stretch>
            <a:fillRect/>
          </a:stretch>
        </p:blipFill>
        <p:spPr>
          <a:xfrm rot="21141817">
            <a:off x="357158" y="571480"/>
            <a:ext cx="537540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8818">
            <a:off x="5835633" y="149844"/>
            <a:ext cx="2557467" cy="31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10311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286124"/>
            <a:ext cx="2714644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33137"/>
            <a:ext cx="507209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Сероземы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почвы пустынь субтропического пояса. Гумуса в светлых сероземах 1-1.5%, в темных – 2.5-4.5%. Распространены в Средней и Передней Азии, Северной Америке, Австралии.</a:t>
            </a:r>
          </a:p>
          <a:p>
            <a:endParaRPr lang="ru-RU" dirty="0"/>
          </a:p>
        </p:txBody>
      </p:sp>
      <p:pic>
        <p:nvPicPr>
          <p:cNvPr id="3" name="Рисунок 2" descr="p034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928670"/>
            <a:ext cx="1463167" cy="469222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Растительность</a:t>
            </a:r>
            <a:endParaRPr lang="be-BY" sz="72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	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Субтропические пустыни – зона исключительно пышного развития эфемероидной растительности. Общий запас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фитомассы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эфемеровых пустынях – 5-12,5 т/га.</a:t>
            </a:r>
            <a:endParaRPr lang="be-BY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	Растительность жарких пустынь Евразии и Северной Африки довольно разнообразна. На глинистых почвах господствуют полынно-эфемеровые сообщества, на песчаных массивах — псаммофитная кустарниковая растительность, в понижениях рельефа обычны галофиты. Для ландшафтов Тибета и Восточного Памира характерны пижма,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терескен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эфедра, полыни, астрагалы и др., редкие низкорослые дерновинные злаки.</a:t>
            </a:r>
            <a:r>
              <a:rPr lang="ru-RU" dirty="0" smtClean="0"/>
              <a:t> </a:t>
            </a:r>
            <a:endParaRPr lang="be-BY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emisia_tridentata_bush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25663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300037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Куст полыни трёхзубчатой</a:t>
            </a:r>
            <a:endParaRPr lang="be-BY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00px-Ephedr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876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600076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Эфедра</a:t>
            </a:r>
            <a:endParaRPr lang="be-BY" sz="24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18900.jpg"/>
          <p:cNvPicPr>
            <a:picLocks noChangeAspect="1"/>
          </p:cNvPicPr>
          <p:nvPr/>
        </p:nvPicPr>
        <p:blipFill>
          <a:blip r:embed="rId4"/>
          <a:srcRect l="41406" t="3578" r="13281" b="3578"/>
          <a:stretch>
            <a:fillRect/>
          </a:stretch>
        </p:blipFill>
        <p:spPr>
          <a:xfrm>
            <a:off x="4714876" y="357166"/>
            <a:ext cx="4214842" cy="595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15370" cy="25717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 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Широкое развитие суккулентов (кактусы, юкка и др.) характерно для растительности субтропических пустынь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Северной и Южной Америки.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be-BY" dirty="0"/>
          </a:p>
        </p:txBody>
      </p:sp>
      <p:pic>
        <p:nvPicPr>
          <p:cNvPr id="5" name="Рисунок 4" descr="cactus72.jpg"/>
          <p:cNvPicPr>
            <a:picLocks noChangeAspect="1"/>
          </p:cNvPicPr>
          <p:nvPr/>
        </p:nvPicPr>
        <p:blipFill>
          <a:blip r:embed="rId2"/>
          <a:srcRect l="11710" t="12891" r="28906"/>
          <a:stretch>
            <a:fillRect/>
          </a:stretch>
        </p:blipFill>
        <p:spPr>
          <a:xfrm>
            <a:off x="214282" y="2643182"/>
            <a:ext cx="3840349" cy="402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lma-yukka-odinoko-rostuschaya-posredi-pustyni-v-0002523185-preview.jpg"/>
          <p:cNvPicPr>
            <a:picLocks noChangeAspect="1"/>
          </p:cNvPicPr>
          <p:nvPr/>
        </p:nvPicPr>
        <p:blipFill>
          <a:blip r:embed="rId3"/>
          <a:srcRect l="980" t="2616" r="12782" b="5523"/>
          <a:stretch>
            <a:fillRect/>
          </a:stretch>
        </p:blipFill>
        <p:spPr>
          <a:xfrm>
            <a:off x="4500562" y="2786058"/>
            <a:ext cx="4530453" cy="376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be-BY" sz="60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9215502" cy="57864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  Животные пустынь приспособились к жизни на открытых пространствах, подолгу обходятся без воды, часто имеют жёлтую и жёлто-бурую приспособительную окраску. Для азиатских пустынь характерны тушканчики, песчанки, суслики, антилопы: в высокогорных пустынях обычны сурки, многочисленны ящерицы и змеи. В африканских пустынях встречаются антилопы, гиены. На других материках животный мир субтропических пустынь более пёстрый и имеет много общего с составом фауны тропических пустынь.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еброхвостая игуан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695" t="10290" r="14609" b="15145"/>
          <a:stretch>
            <a:fillRect/>
          </a:stretch>
        </p:blipFill>
        <p:spPr>
          <a:xfrm rot="21379057">
            <a:off x="440955" y="325693"/>
            <a:ext cx="3556693" cy="272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20002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Зеброхвостая игуана</a:t>
            </a:r>
            <a:endParaRPr lang="be-BY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счан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61">
            <a:off x="359140" y="3319925"/>
            <a:ext cx="3709869" cy="264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57422" y="514351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Песчанка</a:t>
            </a:r>
            <a:endParaRPr lang="be-BY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ие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85728"/>
            <a:ext cx="4691654" cy="338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Полосатая гиена</a:t>
            </a:r>
            <a:endParaRPr lang="be-BY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320863238_dipus_sagitt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4294323" cy="23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86314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Тушканчик</a:t>
            </a:r>
            <a:endParaRPr lang="be-BY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32861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Опустынивание— один из самых грозных, глобальных и быстротечных процессов современности. Уменьшается производительность сельского хозяйства, сокращаются разнообразие видов и количество животных, что особенно в бедных странах приводит к ещё большей зависимости от природных ресурсов. Опустынивание ограничивает доступность элементарных услуг экосистемы и угрожает безопасности людей. В 20 веке стали предприниматься попытки остановить опустынивание методом озеленения, строительства водопроводов и каналов. 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тивопесчаные заграждения из тростника в Северной Сахаре, Тун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500438"/>
            <a:ext cx="5143536" cy="295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385762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Противопесчаные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заграждения из тростника в Северной Сахаре, Тунис</a:t>
            </a:r>
            <a:endParaRPr lang="be-BY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607223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Пустыни расположены во внутренних секторах субтропического пояса, нередко выходя к западным побережьям материков. Распределяются по материкам следующим образом:</a:t>
            </a: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Евразия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Средиземноморье и Передняя Азия (часть Пиренейского п-ова, часть Сицилии, Анатолийское плоскогорье, Армянское нагорье, 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Сирия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Иранское нагорье, Восточное Закавказье, </a:t>
            </a:r>
            <a:r>
              <a:rPr lang="ru-RU" sz="2000" dirty="0" err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Регистан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северная часть (североафриканский или </a:t>
            </a:r>
            <a:r>
              <a:rPr lang="ru-RU" sz="2000" dirty="0" err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предсахарский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подтип —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Атлас, Алжир, Тунис, Египет) 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южная часть (южноафриканский подтип — юг 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пустыни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Йоханнесбург);</a:t>
            </a:r>
            <a:endParaRPr lang="ru-RU" sz="20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Северная Америка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восточные (юг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Великих равнин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и юго-запад 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Примексиканской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низменности) 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западные 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(Калифорнийская впадина);</a:t>
            </a:r>
            <a:endParaRPr lang="ru-RU" sz="20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Южная Америка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к востоку 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 Анд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и к западу от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Пампы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(между 27 и 40 градусами </a:t>
            </a:r>
            <a:r>
              <a:rPr lang="ru-RU" sz="2000" dirty="0" err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к 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северу от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Большого Австралийского залива</a:t>
            </a:r>
            <a:r>
              <a:rPr lang="ru-RU" sz="2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и в бассейне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Муррея).</a:t>
            </a:r>
            <a:endParaRPr lang="ru-RU" sz="20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e-BY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357718" cy="62865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Своеобразная природа пустынь определяет использование их основных пространств в качестве сезонных и круглогодичных пастбищ. На территории пустынь в советские годы проделана огромная работа по орошению земель. Богатство полезными ископаемыми открывает большие перспективы для промышленного развития пустынных зон. Здесь добывают нефть, газ, бурые и каменные угли, полиметаллы, железо, медь, марганец, фосфориты, мирабилит. 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151986-noen---n-n------n----------noe--antidorcas-marsupialis----n-n---n----nfn-n-n----s---n--n-------n--n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28092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5282610-noen---n-n------n----------noe--antidorcas-marsupialis----n-n---n----nfn-n-n----s---n--n-------n--n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4752"/>
            <a:ext cx="4024314" cy="268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be-BY" sz="66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7864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ролл.jpg"/>
          <p:cNvPicPr>
            <a:picLocks noChangeAspect="1"/>
          </p:cNvPicPr>
          <p:nvPr/>
        </p:nvPicPr>
        <p:blipFill>
          <a:blip r:embed="rId2"/>
          <a:srcRect l="1562"/>
          <a:stretch>
            <a:fillRect/>
          </a:stretch>
        </p:blipFill>
        <p:spPr>
          <a:xfrm>
            <a:off x="0" y="-1"/>
            <a:ext cx="9144000" cy="6966833"/>
          </a:xfrm>
          <a:prstGeom prst="rect">
            <a:avLst/>
          </a:prstGeom>
        </p:spPr>
      </p:pic>
      <p:pic>
        <p:nvPicPr>
          <p:cNvPr id="6" name="Рисунок 5" descr="ьтоб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6981"/>
            <a:ext cx="2285985" cy="119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28574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Большинство пустынь сформировались на геологических платформах и занимают древнейшие участки суши. Поверхностные отложения пустынь неоднородны и различны, в зависимости от геологического строения территории и воздействующих на неё природных процессов.</a:t>
            </a: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устыня намиб.jpg"/>
          <p:cNvPicPr>
            <a:picLocks noChangeAspect="1"/>
          </p:cNvPicPr>
          <p:nvPr/>
        </p:nvPicPr>
        <p:blipFill>
          <a:blip r:embed="rId2"/>
          <a:srcRect l="8028"/>
          <a:stretch>
            <a:fillRect/>
          </a:stretch>
        </p:blipFill>
        <p:spPr>
          <a:xfrm>
            <a:off x="4643438" y="3143248"/>
            <a:ext cx="435768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8s.jpg"/>
          <p:cNvPicPr>
            <a:picLocks noChangeAspect="1"/>
          </p:cNvPicPr>
          <p:nvPr/>
        </p:nvPicPr>
        <p:blipFill>
          <a:blip r:embed="rId3"/>
          <a:srcRect r="20020"/>
          <a:stretch>
            <a:fillRect/>
          </a:stretch>
        </p:blipFill>
        <p:spPr>
          <a:xfrm>
            <a:off x="142844" y="3143248"/>
            <a:ext cx="442915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300039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 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Северной Африке простираются вдоль южного побережья Средиземного моря, в Азии не имеют сплошного распространения, встречаясь фрагментарно на юге Средней Азии внутри Иранского нагорья, небольшими пятнами включены в полупустыни на севере Сирии и Ирака. В Северной Америке субтропические пустыни занимают южную часть Большого Бассейна, пустыню Мохаве, северную часть Мексиканского нагорья. В Австралии  - южные районы материка, являясь продолжением пустынь тропического пояса. В Южной Африке ландшафты субтропических пустынь распространены на плато и в пределах межгорных впадин Большого Карру. В Южной Америке приурочены к восточным склонам и подножиям Анд, где чередуются с полупустынями.</a:t>
            </a:r>
            <a:endParaRPr lang="be-B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6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4786314" y="3429000"/>
            <a:ext cx="416561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ранское нагорь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00438"/>
            <a:ext cx="421853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658196" cy="28575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Климат резко и крайне континентальный с большими запасами тепла, хотя зимой обычны заморозки. Увлажнение резко недостаточное в режиме осадков обычно сказывается средиземноморский тип. Характерны дефляция, деятельность временных водотоков, накопление обломочного материала и солей.</a:t>
            </a:r>
            <a:endParaRPr lang="be-BY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r="16658" b="3553"/>
          <a:stretch>
            <a:fillRect/>
          </a:stretch>
        </p:blipFill>
        <p:spPr>
          <a:xfrm>
            <a:off x="214282" y="3286124"/>
            <a:ext cx="414340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6124"/>
            <a:ext cx="4357718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Кк=9-10;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 ниже 0,05, реже до 0,10;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Σt10 до 8000° С;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t1=8-12° С, t2 до 32-34° С;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10° С;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менее 200 мм, часто менее 100 мм.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Суммарная солнечная радиация составляет 670—750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кдж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/см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(160—180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ккал/см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643438" cy="61436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Большей частью территория пустынь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бессточна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иногда их пересекают транзитные реки (Сырдарья,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Амурдарья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 Характерны периодически пересыхающие водотоки.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Реки несут воду обычно лишь во время дождей, часто заканчиваются в бессточных солёных озёрах.</a:t>
            </a:r>
            <a:endParaRPr lang="be-B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03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3976691" cy="473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B59429-37CD-446A-A259-AA5FFAD0CA78}"/>
</file>

<file path=customXml/itemProps2.xml><?xml version="1.0" encoding="utf-8"?>
<ds:datastoreItem xmlns:ds="http://schemas.openxmlformats.org/officeDocument/2006/customXml" ds:itemID="{25F4A6F9-6736-44CE-A033-5EC593A8F866}"/>
</file>

<file path=customXml/itemProps3.xml><?xml version="1.0" encoding="utf-8"?>
<ds:datastoreItem xmlns:ds="http://schemas.openxmlformats.org/officeDocument/2006/customXml" ds:itemID="{89C00042-643E-4B35-8550-338D3CADB282}"/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107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Субтропические экстрааридные (пустынные) ландшафты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показатели</vt:lpstr>
      <vt:lpstr>Слайд 9</vt:lpstr>
      <vt:lpstr>Слайд 10</vt:lpstr>
      <vt:lpstr>Слайд 11</vt:lpstr>
      <vt:lpstr>Слайд 12</vt:lpstr>
      <vt:lpstr>Растительность</vt:lpstr>
      <vt:lpstr>Слайд 14</vt:lpstr>
      <vt:lpstr>Слайд 15</vt:lpstr>
      <vt:lpstr>Слайд 16</vt:lpstr>
      <vt:lpstr>Животный мир</vt:lpstr>
      <vt:lpstr>Слайд 18</vt:lpstr>
      <vt:lpstr>Слайд 19</vt:lpstr>
      <vt:lpstr>Слайд 20</vt:lpstr>
      <vt:lpstr>Спасибо за внимание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Мішаня</dc:creator>
  <cp:lastModifiedBy>Мішаня</cp:lastModifiedBy>
  <cp:revision>64</cp:revision>
  <dcterms:created xsi:type="dcterms:W3CDTF">2013-03-11T14:57:14Z</dcterms:created>
  <dcterms:modified xsi:type="dcterms:W3CDTF">2013-04-07T11:13:54Z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